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8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7021E-3AF4-4A46-951E-2943E4D856AB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7579C-8515-4D06-BEFC-F278D7E7C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51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C7579C-8515-4D06-BEFC-F278D7E7C5B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17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6C3067-5A91-4D55-BD67-23ADB59D4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0C6EAFC-573D-4DA8-97AF-F9D7CE560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74E9A2-DE9B-454A-9D12-938728EA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61810C-14C6-42B0-BC1A-D608A888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1CC997-4D55-4A55-BDA9-82A87DC7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49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30D422-F9C9-4AB0-8E9C-A20B59A3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7041C3-F9D3-41C1-A5B3-61F1E49D6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C3BD32-AD3D-4D53-8987-35B8E608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4BF2B6-A563-41A5-B550-3AD3D94D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71A460-FB6D-4F27-AA06-196BC744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00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E24998-0211-4D87-B6AF-6BC092087D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2187D4-EE06-44A9-986B-1EB9928E0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917EB7-14DE-4BA3-96C4-CB785E064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EA1578-F2D0-4087-910B-DBAAB758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A95258-CC3A-4136-B6EB-DA55EA66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88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0D6AF-6E54-40F9-95E4-6C245584B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2E3598-36C1-47FE-BECD-47125F119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6B9DA9-CBFB-4E7D-ACB6-EACBDBEC7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63C45D-FA98-4F43-9F63-5B890950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C51AA2-53E8-43E5-80C0-590F5FCB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43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B6A951-1800-4E8D-8E2D-62049D268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16692D-DDBF-4FA7-A16F-1C4F26385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861CB7-C276-4D66-9AB0-42E6774F0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8F7445-0CAD-4745-8676-88D9815E2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D3B304-41FE-494F-94E3-F412A51B7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03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720F7-55CB-4F53-B665-ACCA66EBA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14A24F-8674-4B61-9ECB-7AD870968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43555F-B80A-4716-BE7E-58B99A47C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7B2669-3941-41C0-8AA5-E1C4262BD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53FC1B-2163-482C-8B06-3D6FFE0E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500EA6-54BE-49A5-A96C-9DA30E16B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53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37E01-B1AB-4AD2-844E-2824CB297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78FC63-C591-4963-A845-032343E47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04FDBA-C1A8-4A38-B406-6C12F716F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34C553-9145-4B29-85E9-4BF9C94C51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74A7528-A96C-468A-9B38-9B486E9AE7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3FE6846-1688-4A85-A07E-8F071CB64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6B2B70A-2D14-405A-AFC9-D34D6C633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53A15A6-1CD7-433A-8AC4-3C4337F3C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56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22B79-2B29-4099-ADA9-4A47655A2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2E62502-9BEC-40D5-8234-02D75BDD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002B48F-313B-47BE-A3A6-09161614F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8B1C5A5-25AD-43A8-A99C-ACE88DE2A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5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52331E8-2C3B-49ED-93FC-D23541CB8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F232065-7B2A-4F45-B388-B08DED6C9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3E56F3-B65E-462F-A7F8-993C0972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945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10D503-5CDC-443C-B11E-0B427F6E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87C33A-8280-41F2-8472-FD63B3499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9B8078-4A92-4091-9E29-E050212F3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CA353F-E50F-4377-8DC4-0B92D37AB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C3BFC4-9D6C-4F4B-A7A4-23BB60B91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3BD3E9-8781-47B2-B4EA-2711EE84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0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580BC2-001A-455C-A750-245355FCB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A3021D-037D-4FD9-AA42-D03650713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20A793-68A1-42EF-A1A6-1DC3D04B4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62D14C-68FA-44A5-AA5B-5019A590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B4B495-B5F8-48F9-9489-5DADEC2F5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2A87AD-35C6-4122-992F-5393A5D0D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86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DBB3ED-2888-4BFA-9708-5FF9FBA93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4B4370-66F8-405B-8E4F-3B6297814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F5D5AC-B028-4E62-8162-31365EE00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914-D47C-4A7E-A4CC-7DB250C18DF6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9283CC-3FE0-4D90-AC0A-CFB565719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6CC57C-0BD0-4E3C-AF76-855C9B249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587A4-5DEC-47FB-8E02-9D2052349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96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68613A2B-DC1A-419E-9022-51D56B83056A}"/>
              </a:ext>
            </a:extLst>
          </p:cNvPr>
          <p:cNvGrpSpPr/>
          <p:nvPr/>
        </p:nvGrpSpPr>
        <p:grpSpPr>
          <a:xfrm>
            <a:off x="1023133" y="1647639"/>
            <a:ext cx="10763250" cy="3019425"/>
            <a:chOff x="1023133" y="1647639"/>
            <a:chExt cx="10763250" cy="3019425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9DBC4CC1-810B-4BBA-99C4-0AF70560F7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23133" y="1647639"/>
              <a:ext cx="10763250" cy="3019425"/>
            </a:xfrm>
            <a:prstGeom prst="rect">
              <a:avLst/>
            </a:prstGeom>
          </p:spPr>
        </p:pic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27ACBDB2-1D95-4AB3-8B08-8C1E57F24511}"/>
                </a:ext>
              </a:extLst>
            </p:cNvPr>
            <p:cNvGrpSpPr/>
            <p:nvPr/>
          </p:nvGrpSpPr>
          <p:grpSpPr>
            <a:xfrm>
              <a:off x="3078130" y="2577176"/>
              <a:ext cx="995105" cy="851824"/>
              <a:chOff x="3078130" y="2577176"/>
              <a:chExt cx="995105" cy="851824"/>
            </a:xfrm>
          </p:grpSpPr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6610343-7CAA-49C1-B628-FE53CCD6CADA}"/>
                  </a:ext>
                </a:extLst>
              </p:cNvPr>
              <p:cNvSpPr/>
              <p:nvPr/>
            </p:nvSpPr>
            <p:spPr>
              <a:xfrm>
                <a:off x="3078130" y="2577176"/>
                <a:ext cx="995105" cy="308528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n w="28575">
                    <a:solidFill>
                      <a:schemeClr val="tx1"/>
                    </a:solidFill>
                  </a:ln>
                  <a:noFill/>
                </a:endParaRPr>
              </a:p>
            </p:txBody>
          </p:sp>
          <p:sp>
            <p:nvSpPr>
              <p:cNvPr id="7" name="Стрелка: вниз 6">
                <a:extLst>
                  <a:ext uri="{FF2B5EF4-FFF2-40B4-BE49-F238E27FC236}">
                    <a16:creationId xmlns:a16="http://schemas.microsoft.com/office/drawing/2014/main" id="{F378EFB2-F8E1-4A9E-A0A3-F0ED3DE0B4D2}"/>
                  </a:ext>
                </a:extLst>
              </p:cNvPr>
              <p:cNvSpPr/>
              <p:nvPr/>
            </p:nvSpPr>
            <p:spPr>
              <a:xfrm flipH="1">
                <a:off x="3313215" y="2885704"/>
                <a:ext cx="176347" cy="543296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3DB361B-F39D-4F5C-AD99-6C13B19BB815}"/>
              </a:ext>
            </a:extLst>
          </p:cNvPr>
          <p:cNvSpPr txBox="1"/>
          <p:nvPr/>
        </p:nvSpPr>
        <p:spPr>
          <a:xfrm>
            <a:off x="1235034" y="4848923"/>
            <a:ext cx="1733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Документы</a:t>
            </a: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9CC46D03-A26B-4181-A7B3-39B784A5C019}"/>
              </a:ext>
            </a:extLst>
          </p:cNvPr>
          <p:cNvSpPr/>
          <p:nvPr/>
        </p:nvSpPr>
        <p:spPr>
          <a:xfrm flipH="1">
            <a:off x="1898068" y="4395416"/>
            <a:ext cx="96986" cy="44567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1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89E7CB-BF08-46FC-95C3-6B5576422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025" y="733425"/>
            <a:ext cx="8743950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120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066047-B25D-4BAB-B92D-9E5ED9921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00" y="576262"/>
            <a:ext cx="7848600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3492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</Words>
  <Application>Microsoft Office PowerPoint</Application>
  <PresentationFormat>Широкоэкранный</PresentationFormat>
  <Paragraphs>2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Специалист</dc:creator>
  <cp:lastModifiedBy>JKO</cp:lastModifiedBy>
  <cp:revision>6</cp:revision>
  <dcterms:created xsi:type="dcterms:W3CDTF">2023-11-21T13:15:28Z</dcterms:created>
  <dcterms:modified xsi:type="dcterms:W3CDTF">2023-11-27T19:57:00Z</dcterms:modified>
</cp:coreProperties>
</file>